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Barlow Condensed SemiBold"/>
      <p:regular r:id="rId9"/>
      <p:bold r:id="rId10"/>
      <p:italic r:id="rId11"/>
      <p:boldItalic r:id="rId12"/>
    </p:embeddedFont>
    <p:embeddedFont>
      <p:font typeface="Barlow Condensed Medium"/>
      <p:regular r:id="rId13"/>
      <p:bold r:id="rId14"/>
      <p:italic r:id="rId15"/>
      <p:boldItalic r:id="rId16"/>
    </p:embeddedFont>
    <p:embeddedFont>
      <p:font typeface="Arvo"/>
      <p:regular r:id="rId17"/>
      <p:bold r:id="rId18"/>
      <p:italic r:id="rId19"/>
      <p:boldItalic r:id="rId20"/>
    </p:embeddedFont>
    <p:embeddedFont>
      <p:font typeface="Barlow Condensed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vo-boldItalic.fntdata"/><Relationship Id="rId22" Type="http://schemas.openxmlformats.org/officeDocument/2006/relationships/font" Target="fonts/BarlowCondensed-bold.fntdata"/><Relationship Id="rId21" Type="http://schemas.openxmlformats.org/officeDocument/2006/relationships/font" Target="fonts/BarlowCondensed-regular.fntdata"/><Relationship Id="rId24" Type="http://schemas.openxmlformats.org/officeDocument/2006/relationships/font" Target="fonts/BarlowCondensed-boldItalic.fntdata"/><Relationship Id="rId23" Type="http://schemas.openxmlformats.org/officeDocument/2006/relationships/font" Target="fonts/BarlowCondense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BarlowCondensedSemiBold-regular.fntdata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font" Target="fonts/BarlowCondensedSemiBold-italic.fntdata"/><Relationship Id="rId33" Type="http://schemas.openxmlformats.org/officeDocument/2006/relationships/font" Target="fonts/MontserratLight-regular.fntdata"/><Relationship Id="rId10" Type="http://schemas.openxmlformats.org/officeDocument/2006/relationships/font" Target="fonts/BarlowCondensedSemiBold-bold.fntdata"/><Relationship Id="rId32" Type="http://schemas.openxmlformats.org/officeDocument/2006/relationships/font" Target="fonts/RobotoCondensed-boldItalic.fntdata"/><Relationship Id="rId13" Type="http://schemas.openxmlformats.org/officeDocument/2006/relationships/font" Target="fonts/BarlowCondensedMedium-regular.fntdata"/><Relationship Id="rId35" Type="http://schemas.openxmlformats.org/officeDocument/2006/relationships/font" Target="fonts/MontserratLight-italic.fntdata"/><Relationship Id="rId12" Type="http://schemas.openxmlformats.org/officeDocument/2006/relationships/font" Target="fonts/BarlowCondensedSemiBold-boldItalic.fntdata"/><Relationship Id="rId34" Type="http://schemas.openxmlformats.org/officeDocument/2006/relationships/font" Target="fonts/MontserratLight-bold.fntdata"/><Relationship Id="rId15" Type="http://schemas.openxmlformats.org/officeDocument/2006/relationships/font" Target="fonts/BarlowCondensedMedium-italic.fntdata"/><Relationship Id="rId14" Type="http://schemas.openxmlformats.org/officeDocument/2006/relationships/font" Target="fonts/BarlowCondensedMedium-bold.fntdata"/><Relationship Id="rId36" Type="http://schemas.openxmlformats.org/officeDocument/2006/relationships/font" Target="fonts/MontserratLight-boldItalic.fntdata"/><Relationship Id="rId17" Type="http://schemas.openxmlformats.org/officeDocument/2006/relationships/font" Target="fonts/Arvo-regular.fntdata"/><Relationship Id="rId16" Type="http://schemas.openxmlformats.org/officeDocument/2006/relationships/font" Target="fonts/BarlowCondensedMedium-boldItalic.fntdata"/><Relationship Id="rId19" Type="http://schemas.openxmlformats.org/officeDocument/2006/relationships/font" Target="fonts/Arvo-italic.fntdata"/><Relationship Id="rId18" Type="http://schemas.openxmlformats.org/officeDocument/2006/relationships/font" Target="fonts/Arv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9c487f8d59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9c487f8d59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9c487f8d59_0_2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9c487f8d59_0_2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a43896e8e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a43896e8e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/>
          <p:nvPr>
            <p:ph hasCustomPrompt="1" type="title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11"/>
          <p:cNvSpPr txBox="1"/>
          <p:nvPr>
            <p:ph idx="1" type="subTitle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1" name="Google Shape;361;p1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362" name="Google Shape;362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11"/>
          <p:cNvGrpSpPr/>
          <p:nvPr/>
        </p:nvGrpSpPr>
        <p:grpSpPr>
          <a:xfrm rot="5400000">
            <a:off x="7648034" y="-312722"/>
            <a:ext cx="1209907" cy="1782035"/>
            <a:chOff x="700771" y="-227337"/>
            <a:chExt cx="1458774" cy="2138784"/>
          </a:xfrm>
        </p:grpSpPr>
        <p:sp>
          <p:nvSpPr>
            <p:cNvPr id="385" name="Google Shape;385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407" name="Google Shape;407;p13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8" name="Google Shape;408;p13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409" name="Google Shape;409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/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33" name="Google Shape;433;p14"/>
          <p:cNvSpPr txBox="1"/>
          <p:nvPr>
            <p:ph hasCustomPrompt="1" idx="2" type="title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4"/>
          <p:cNvSpPr txBox="1"/>
          <p:nvPr>
            <p:ph idx="3" type="ctrTitle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35" name="Google Shape;435;p14"/>
          <p:cNvSpPr txBox="1"/>
          <p:nvPr>
            <p:ph hasCustomPrompt="1" idx="4" type="title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4"/>
          <p:cNvSpPr txBox="1"/>
          <p:nvPr>
            <p:ph idx="5" type="ctrTitle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37" name="Google Shape;437;p14"/>
          <p:cNvSpPr txBox="1"/>
          <p:nvPr>
            <p:ph hasCustomPrompt="1" idx="6" type="title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4"/>
          <p:cNvSpPr txBox="1"/>
          <p:nvPr>
            <p:ph idx="7" type="ctrTitle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39" name="Google Shape;439;p14"/>
          <p:cNvSpPr txBox="1"/>
          <p:nvPr>
            <p:ph hasCustomPrompt="1" idx="8" type="title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/>
          <p:nvPr>
            <p:ph idx="9" type="ctrTitle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grpSp>
        <p:nvGrpSpPr>
          <p:cNvPr id="441" name="Google Shape;441;p14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42" name="Google Shape;442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14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462" name="Google Shape;462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"/>
          <p:cNvSpPr txBox="1"/>
          <p:nvPr>
            <p:ph type="ctrTitle"/>
          </p:nvPr>
        </p:nvSpPr>
        <p:spPr>
          <a:xfrm>
            <a:off x="721720" y="2637450"/>
            <a:ext cx="18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86" name="Google Shape;486;p15"/>
          <p:cNvSpPr txBox="1"/>
          <p:nvPr>
            <p:ph hasCustomPrompt="1" idx="2" type="title"/>
          </p:nvPr>
        </p:nvSpPr>
        <p:spPr>
          <a:xfrm>
            <a:off x="721720" y="1692675"/>
            <a:ext cx="183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7" name="Google Shape;487;p15"/>
          <p:cNvSpPr txBox="1"/>
          <p:nvPr>
            <p:ph idx="3" type="ctrTitle"/>
          </p:nvPr>
        </p:nvSpPr>
        <p:spPr>
          <a:xfrm>
            <a:off x="2675306" y="2637450"/>
            <a:ext cx="18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88" name="Google Shape;488;p15"/>
          <p:cNvSpPr txBox="1"/>
          <p:nvPr>
            <p:ph hasCustomPrompt="1" idx="4" type="title"/>
          </p:nvPr>
        </p:nvSpPr>
        <p:spPr>
          <a:xfrm>
            <a:off x="2675970" y="1692675"/>
            <a:ext cx="183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15"/>
          <p:cNvSpPr txBox="1"/>
          <p:nvPr>
            <p:ph idx="5" type="ctrTitle"/>
          </p:nvPr>
        </p:nvSpPr>
        <p:spPr>
          <a:xfrm>
            <a:off x="4632122" y="2637450"/>
            <a:ext cx="18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90" name="Google Shape;490;p15"/>
          <p:cNvSpPr txBox="1"/>
          <p:nvPr>
            <p:ph hasCustomPrompt="1" idx="6" type="title"/>
          </p:nvPr>
        </p:nvSpPr>
        <p:spPr>
          <a:xfrm>
            <a:off x="4630220" y="1692675"/>
            <a:ext cx="183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1" name="Google Shape;491;p15"/>
          <p:cNvSpPr txBox="1"/>
          <p:nvPr>
            <p:ph idx="7" type="ctrTitle"/>
          </p:nvPr>
        </p:nvSpPr>
        <p:spPr>
          <a:xfrm>
            <a:off x="6584480" y="2637450"/>
            <a:ext cx="18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92" name="Google Shape;492;p15"/>
          <p:cNvSpPr txBox="1"/>
          <p:nvPr>
            <p:ph hasCustomPrompt="1" idx="8" type="title"/>
          </p:nvPr>
        </p:nvSpPr>
        <p:spPr>
          <a:xfrm>
            <a:off x="6584470" y="1692675"/>
            <a:ext cx="183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5"/>
          <p:cNvSpPr txBox="1"/>
          <p:nvPr>
            <p:ph idx="1" type="subTitle"/>
          </p:nvPr>
        </p:nvSpPr>
        <p:spPr>
          <a:xfrm>
            <a:off x="723670" y="3082235"/>
            <a:ext cx="1833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15"/>
          <p:cNvSpPr txBox="1"/>
          <p:nvPr>
            <p:ph idx="9" type="subTitle"/>
          </p:nvPr>
        </p:nvSpPr>
        <p:spPr>
          <a:xfrm>
            <a:off x="6586420" y="3082235"/>
            <a:ext cx="1833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15"/>
          <p:cNvSpPr txBox="1"/>
          <p:nvPr>
            <p:ph idx="13" type="subTitle"/>
          </p:nvPr>
        </p:nvSpPr>
        <p:spPr>
          <a:xfrm>
            <a:off x="4634726" y="3082235"/>
            <a:ext cx="1833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15"/>
          <p:cNvSpPr txBox="1"/>
          <p:nvPr>
            <p:ph idx="14" type="subTitle"/>
          </p:nvPr>
        </p:nvSpPr>
        <p:spPr>
          <a:xfrm>
            <a:off x="2678591" y="3082235"/>
            <a:ext cx="1833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7" name="Google Shape;497;p15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98" name="Google Shape;498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15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518" name="Google Shape;518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6"/>
          <p:cNvSpPr txBox="1"/>
          <p:nvPr>
            <p:ph type="ctrTitle"/>
          </p:nvPr>
        </p:nvSpPr>
        <p:spPr>
          <a:xfrm>
            <a:off x="2139858" y="1377824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542" name="Google Shape;542;p16"/>
          <p:cNvSpPr txBox="1"/>
          <p:nvPr>
            <p:ph hasCustomPrompt="1" idx="2" type="title"/>
          </p:nvPr>
        </p:nvSpPr>
        <p:spPr>
          <a:xfrm>
            <a:off x="813900" y="1424244"/>
            <a:ext cx="11613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6"/>
          <p:cNvSpPr txBox="1"/>
          <p:nvPr>
            <p:ph idx="1" type="subTitle"/>
          </p:nvPr>
        </p:nvSpPr>
        <p:spPr>
          <a:xfrm>
            <a:off x="2139858" y="1729862"/>
            <a:ext cx="2331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6"/>
          <p:cNvSpPr txBox="1"/>
          <p:nvPr>
            <p:ph idx="3" type="ctrTitle"/>
          </p:nvPr>
        </p:nvSpPr>
        <p:spPr>
          <a:xfrm>
            <a:off x="4572000" y="468450"/>
            <a:ext cx="379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cxnSp>
        <p:nvCxnSpPr>
          <p:cNvPr id="545" name="Google Shape;545;p16"/>
          <p:cNvCxnSpPr/>
          <p:nvPr/>
        </p:nvCxnSpPr>
        <p:spPr>
          <a:xfrm>
            <a:off x="8634675" y="-1279600"/>
            <a:ext cx="0" cy="2280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6" name="Google Shape;546;p16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547" name="Google Shape;547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16"/>
          <p:cNvSpPr txBox="1"/>
          <p:nvPr>
            <p:ph idx="4" type="ctrTitle"/>
          </p:nvPr>
        </p:nvSpPr>
        <p:spPr>
          <a:xfrm>
            <a:off x="5998758" y="1377824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570" name="Google Shape;570;p16"/>
          <p:cNvSpPr txBox="1"/>
          <p:nvPr>
            <p:ph hasCustomPrompt="1" idx="5" type="title"/>
          </p:nvPr>
        </p:nvSpPr>
        <p:spPr>
          <a:xfrm>
            <a:off x="4672800" y="1424244"/>
            <a:ext cx="11613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1" name="Google Shape;571;p16"/>
          <p:cNvSpPr txBox="1"/>
          <p:nvPr>
            <p:ph idx="6" type="subTitle"/>
          </p:nvPr>
        </p:nvSpPr>
        <p:spPr>
          <a:xfrm>
            <a:off x="5998758" y="1729862"/>
            <a:ext cx="2331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16"/>
          <p:cNvSpPr txBox="1"/>
          <p:nvPr>
            <p:ph idx="7" type="ctrTitle"/>
          </p:nvPr>
        </p:nvSpPr>
        <p:spPr>
          <a:xfrm>
            <a:off x="2139858" y="3122063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573" name="Google Shape;573;p16"/>
          <p:cNvSpPr txBox="1"/>
          <p:nvPr>
            <p:ph hasCustomPrompt="1" idx="8" type="title"/>
          </p:nvPr>
        </p:nvSpPr>
        <p:spPr>
          <a:xfrm>
            <a:off x="813900" y="3168483"/>
            <a:ext cx="11613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4" name="Google Shape;574;p16"/>
          <p:cNvSpPr txBox="1"/>
          <p:nvPr>
            <p:ph idx="9" type="subTitle"/>
          </p:nvPr>
        </p:nvSpPr>
        <p:spPr>
          <a:xfrm>
            <a:off x="2139858" y="3474101"/>
            <a:ext cx="2331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16"/>
          <p:cNvSpPr txBox="1"/>
          <p:nvPr>
            <p:ph idx="13" type="ctrTitle"/>
          </p:nvPr>
        </p:nvSpPr>
        <p:spPr>
          <a:xfrm>
            <a:off x="5998758" y="3122063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576" name="Google Shape;576;p16"/>
          <p:cNvSpPr txBox="1"/>
          <p:nvPr>
            <p:ph hasCustomPrompt="1" idx="14" type="title"/>
          </p:nvPr>
        </p:nvSpPr>
        <p:spPr>
          <a:xfrm>
            <a:off x="4672800" y="3168483"/>
            <a:ext cx="11613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7" name="Google Shape;577;p16"/>
          <p:cNvSpPr txBox="1"/>
          <p:nvPr>
            <p:ph idx="15" type="subTitle"/>
          </p:nvPr>
        </p:nvSpPr>
        <p:spPr>
          <a:xfrm>
            <a:off x="5998758" y="3474101"/>
            <a:ext cx="2331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3">
  <p:cSld name="CUSTOM_1_1_1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7"/>
          <p:cNvSpPr txBox="1"/>
          <p:nvPr>
            <p:ph type="ctrTitle"/>
          </p:nvPr>
        </p:nvSpPr>
        <p:spPr>
          <a:xfrm>
            <a:off x="893040" y="135432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80" name="Google Shape;580;p17"/>
          <p:cNvSpPr txBox="1"/>
          <p:nvPr>
            <p:ph hasCustomPrompt="1" idx="2" type="title"/>
          </p:nvPr>
        </p:nvSpPr>
        <p:spPr>
          <a:xfrm>
            <a:off x="893104" y="77135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17"/>
          <p:cNvSpPr txBox="1"/>
          <p:nvPr>
            <p:ph idx="3" type="ctrTitle"/>
          </p:nvPr>
        </p:nvSpPr>
        <p:spPr>
          <a:xfrm>
            <a:off x="3398867" y="135432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82" name="Google Shape;582;p17"/>
          <p:cNvSpPr txBox="1"/>
          <p:nvPr>
            <p:ph hasCustomPrompt="1" idx="4" type="title"/>
          </p:nvPr>
        </p:nvSpPr>
        <p:spPr>
          <a:xfrm>
            <a:off x="3398905" y="77135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3" name="Google Shape;583;p17"/>
          <p:cNvSpPr txBox="1"/>
          <p:nvPr>
            <p:ph idx="5" type="ctrTitle"/>
          </p:nvPr>
        </p:nvSpPr>
        <p:spPr>
          <a:xfrm>
            <a:off x="889725" y="333717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84" name="Google Shape;584;p17"/>
          <p:cNvSpPr txBox="1"/>
          <p:nvPr>
            <p:ph hasCustomPrompt="1" idx="6" type="title"/>
          </p:nvPr>
        </p:nvSpPr>
        <p:spPr>
          <a:xfrm>
            <a:off x="889737" y="275420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5" name="Google Shape;585;p17"/>
          <p:cNvSpPr txBox="1"/>
          <p:nvPr>
            <p:ph idx="7" type="ctrTitle"/>
          </p:nvPr>
        </p:nvSpPr>
        <p:spPr>
          <a:xfrm>
            <a:off x="3395552" y="333717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86" name="Google Shape;586;p17"/>
          <p:cNvSpPr txBox="1"/>
          <p:nvPr>
            <p:ph hasCustomPrompt="1" idx="8" type="title"/>
          </p:nvPr>
        </p:nvSpPr>
        <p:spPr>
          <a:xfrm>
            <a:off x="3395538" y="275420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7" name="Google Shape;587;p17"/>
          <p:cNvSpPr txBox="1"/>
          <p:nvPr>
            <p:ph idx="1" type="subTitle"/>
          </p:nvPr>
        </p:nvSpPr>
        <p:spPr>
          <a:xfrm>
            <a:off x="898154" y="175807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17"/>
          <p:cNvSpPr txBox="1"/>
          <p:nvPr>
            <p:ph idx="9" type="subTitle"/>
          </p:nvPr>
        </p:nvSpPr>
        <p:spPr>
          <a:xfrm>
            <a:off x="3398031" y="374092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17"/>
          <p:cNvSpPr txBox="1"/>
          <p:nvPr>
            <p:ph idx="13" type="subTitle"/>
          </p:nvPr>
        </p:nvSpPr>
        <p:spPr>
          <a:xfrm>
            <a:off x="893055" y="374092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17"/>
          <p:cNvSpPr txBox="1"/>
          <p:nvPr>
            <p:ph idx="14" type="subTitle"/>
          </p:nvPr>
        </p:nvSpPr>
        <p:spPr>
          <a:xfrm>
            <a:off x="3403067" y="175807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17"/>
          <p:cNvSpPr txBox="1"/>
          <p:nvPr>
            <p:ph idx="15" type="ctrTitle"/>
          </p:nvPr>
        </p:nvSpPr>
        <p:spPr>
          <a:xfrm>
            <a:off x="5904593" y="135432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92" name="Google Shape;592;p17"/>
          <p:cNvSpPr txBox="1"/>
          <p:nvPr>
            <p:ph hasCustomPrompt="1" idx="16" type="title"/>
          </p:nvPr>
        </p:nvSpPr>
        <p:spPr>
          <a:xfrm>
            <a:off x="5904631" y="77135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3" name="Google Shape;593;p17"/>
          <p:cNvSpPr txBox="1"/>
          <p:nvPr>
            <p:ph idx="17" type="ctrTitle"/>
          </p:nvPr>
        </p:nvSpPr>
        <p:spPr>
          <a:xfrm>
            <a:off x="5901278" y="333717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94" name="Google Shape;594;p17"/>
          <p:cNvSpPr txBox="1"/>
          <p:nvPr>
            <p:ph hasCustomPrompt="1" idx="18" type="title"/>
          </p:nvPr>
        </p:nvSpPr>
        <p:spPr>
          <a:xfrm>
            <a:off x="5901265" y="275420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17"/>
          <p:cNvSpPr txBox="1"/>
          <p:nvPr>
            <p:ph idx="19" type="subTitle"/>
          </p:nvPr>
        </p:nvSpPr>
        <p:spPr>
          <a:xfrm>
            <a:off x="5903758" y="374092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17"/>
          <p:cNvSpPr txBox="1"/>
          <p:nvPr>
            <p:ph idx="20" type="subTitle"/>
          </p:nvPr>
        </p:nvSpPr>
        <p:spPr>
          <a:xfrm>
            <a:off x="5908793" y="175807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7" name="Google Shape;597;p17"/>
          <p:cNvGrpSpPr/>
          <p:nvPr/>
        </p:nvGrpSpPr>
        <p:grpSpPr>
          <a:xfrm flipH="1" rot="5400000">
            <a:off x="76005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 txBox="1"/>
          <p:nvPr>
            <p:ph idx="1" type="subTitle"/>
          </p:nvPr>
        </p:nvSpPr>
        <p:spPr>
          <a:xfrm>
            <a:off x="1357575" y="2398275"/>
            <a:ext cx="25683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18"/>
          <p:cNvSpPr txBox="1"/>
          <p:nvPr>
            <p:ph idx="2" type="subTitle"/>
          </p:nvPr>
        </p:nvSpPr>
        <p:spPr>
          <a:xfrm>
            <a:off x="1132425" y="3320025"/>
            <a:ext cx="30186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23" name="Google Shape;623;p18"/>
          <p:cNvSpPr txBox="1"/>
          <p:nvPr>
            <p:ph hasCustomPrompt="1" type="title"/>
          </p:nvPr>
        </p:nvSpPr>
        <p:spPr>
          <a:xfrm>
            <a:off x="1676475" y="984050"/>
            <a:ext cx="193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4" name="Google Shape;624;p18"/>
          <p:cNvSpPr txBox="1"/>
          <p:nvPr>
            <p:ph idx="3" type="subTitle"/>
          </p:nvPr>
        </p:nvSpPr>
        <p:spPr>
          <a:xfrm>
            <a:off x="1700175" y="2912675"/>
            <a:ext cx="1883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18"/>
          <p:cNvSpPr txBox="1"/>
          <p:nvPr>
            <p:ph idx="4" type="subTitle"/>
          </p:nvPr>
        </p:nvSpPr>
        <p:spPr>
          <a:xfrm>
            <a:off x="5235388" y="2398275"/>
            <a:ext cx="2569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18"/>
          <p:cNvSpPr txBox="1"/>
          <p:nvPr>
            <p:ph idx="5" type="subTitle"/>
          </p:nvPr>
        </p:nvSpPr>
        <p:spPr>
          <a:xfrm>
            <a:off x="5011450" y="3320025"/>
            <a:ext cx="3017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27" name="Google Shape;627;p18"/>
          <p:cNvSpPr txBox="1"/>
          <p:nvPr>
            <p:ph hasCustomPrompt="1" idx="6" type="title"/>
          </p:nvPr>
        </p:nvSpPr>
        <p:spPr>
          <a:xfrm>
            <a:off x="5554900" y="984050"/>
            <a:ext cx="193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8" name="Google Shape;628;p18"/>
          <p:cNvSpPr txBox="1"/>
          <p:nvPr>
            <p:ph idx="7" type="subTitle"/>
          </p:nvPr>
        </p:nvSpPr>
        <p:spPr>
          <a:xfrm>
            <a:off x="5554825" y="2912675"/>
            <a:ext cx="1930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8"/>
          <p:cNvSpPr txBox="1"/>
          <p:nvPr>
            <p:ph idx="8"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30" name="Google Shape;630;p18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1" name="Google Shape;631;p18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632" name="Google Shape;632;p1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9"/>
          <p:cNvSpPr txBox="1"/>
          <p:nvPr>
            <p:ph type="ctrTitle"/>
          </p:nvPr>
        </p:nvSpPr>
        <p:spPr>
          <a:xfrm>
            <a:off x="2769125" y="539500"/>
            <a:ext cx="36057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56" name="Google Shape;656;p19"/>
          <p:cNvSpPr txBox="1"/>
          <p:nvPr>
            <p:ph idx="1" type="subTitle"/>
          </p:nvPr>
        </p:nvSpPr>
        <p:spPr>
          <a:xfrm>
            <a:off x="2725300" y="1609975"/>
            <a:ext cx="36933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9"/>
          <p:cNvSpPr txBox="1"/>
          <p:nvPr/>
        </p:nvSpPr>
        <p:spPr>
          <a:xfrm>
            <a:off x="3023550" y="3354600"/>
            <a:ext cx="3096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659" name="Google Shape;659;p19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19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704" name="Google Shape;704;p1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0"/>
          <p:cNvSpPr txBox="1"/>
          <p:nvPr>
            <p:ph type="title"/>
          </p:nvPr>
        </p:nvSpPr>
        <p:spPr>
          <a:xfrm>
            <a:off x="3576150" y="1906435"/>
            <a:ext cx="54051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46" name="Google Shape;746;p20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747" name="Google Shape;747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52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20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788" name="Google Shape;788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016200" y="1122100"/>
            <a:ext cx="35271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016200" y="3237148"/>
            <a:ext cx="2389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2940913" y="-12"/>
            <a:ext cx="0" cy="2753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" name="Google Shape;16;p3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7" name="Google Shape;17;p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3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62" name="Google Shape;6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2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1"/>
          <p:cNvSpPr txBox="1"/>
          <p:nvPr>
            <p:ph hasCustomPrompt="1" type="title"/>
          </p:nvPr>
        </p:nvSpPr>
        <p:spPr>
          <a:xfrm>
            <a:off x="3126225" y="1370175"/>
            <a:ext cx="2891400" cy="18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2" name="Google Shape;812;p21"/>
          <p:cNvSpPr txBox="1"/>
          <p:nvPr>
            <p:ph idx="1" type="subTitle"/>
          </p:nvPr>
        </p:nvSpPr>
        <p:spPr>
          <a:xfrm>
            <a:off x="2033525" y="3073100"/>
            <a:ext cx="50769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1"/>
          <p:cNvSpPr/>
          <p:nvPr/>
        </p:nvSpPr>
        <p:spPr>
          <a:xfrm flipH="1" rot="-5400000">
            <a:off x="3915139" y="-129225"/>
            <a:ext cx="1313715" cy="1522366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1"/>
          <p:cNvSpPr/>
          <p:nvPr/>
        </p:nvSpPr>
        <p:spPr>
          <a:xfrm flipH="1" rot="5400000">
            <a:off x="3915139" y="3746750"/>
            <a:ext cx="1313715" cy="1522366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1"/>
          <p:cNvSpPr/>
          <p:nvPr/>
        </p:nvSpPr>
        <p:spPr>
          <a:xfrm rot="-5400000">
            <a:off x="4846692" y="771370"/>
            <a:ext cx="301768" cy="350541"/>
          </a:xfrm>
          <a:custGeom>
            <a:rect b="b" l="l" r="r" t="t"/>
            <a:pathLst>
              <a:path extrusionOk="0" h="31824" w="27521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1"/>
          <p:cNvSpPr/>
          <p:nvPr/>
        </p:nvSpPr>
        <p:spPr>
          <a:xfrm rot="5400000">
            <a:off x="3995542" y="4059545"/>
            <a:ext cx="301768" cy="350541"/>
          </a:xfrm>
          <a:custGeom>
            <a:rect b="b" l="l" r="r" t="t"/>
            <a:pathLst>
              <a:path extrusionOk="0" h="31824" w="27521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_NUMBER_3_1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2"/>
          <p:cNvSpPr txBox="1"/>
          <p:nvPr>
            <p:ph hasCustomPrompt="1" type="title"/>
          </p:nvPr>
        </p:nvSpPr>
        <p:spPr>
          <a:xfrm>
            <a:off x="3350875" y="1756725"/>
            <a:ext cx="24423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9" name="Google Shape;819;p22"/>
          <p:cNvSpPr txBox="1"/>
          <p:nvPr>
            <p:ph idx="1" type="subTitle"/>
          </p:nvPr>
        </p:nvSpPr>
        <p:spPr>
          <a:xfrm>
            <a:off x="3350825" y="2600900"/>
            <a:ext cx="2442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0" name="Google Shape;820;p22"/>
          <p:cNvGrpSpPr/>
          <p:nvPr/>
        </p:nvGrpSpPr>
        <p:grpSpPr>
          <a:xfrm flipH="1" rot="-5400000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821" name="Google Shape;821;p2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22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841" name="Google Shape;841;p2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3"/>
          <p:cNvSpPr txBox="1"/>
          <p:nvPr>
            <p:ph hasCustomPrompt="1" type="title"/>
          </p:nvPr>
        </p:nvSpPr>
        <p:spPr>
          <a:xfrm>
            <a:off x="2345175" y="2091050"/>
            <a:ext cx="44538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5" name="Google Shape;865;p23"/>
          <p:cNvSpPr txBox="1"/>
          <p:nvPr>
            <p:ph idx="1" type="subTitle"/>
          </p:nvPr>
        </p:nvSpPr>
        <p:spPr>
          <a:xfrm>
            <a:off x="2345175" y="2782825"/>
            <a:ext cx="4453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23"/>
          <p:cNvSpPr txBox="1"/>
          <p:nvPr>
            <p:ph hasCustomPrompt="1" idx="2" type="title"/>
          </p:nvPr>
        </p:nvSpPr>
        <p:spPr>
          <a:xfrm>
            <a:off x="2345175" y="3642600"/>
            <a:ext cx="44538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7" name="Google Shape;867;p23"/>
          <p:cNvSpPr txBox="1"/>
          <p:nvPr>
            <p:ph idx="3" type="subTitle"/>
          </p:nvPr>
        </p:nvSpPr>
        <p:spPr>
          <a:xfrm>
            <a:off x="2345175" y="4334375"/>
            <a:ext cx="4453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23"/>
          <p:cNvSpPr txBox="1"/>
          <p:nvPr>
            <p:ph hasCustomPrompt="1" idx="4" type="title"/>
          </p:nvPr>
        </p:nvSpPr>
        <p:spPr>
          <a:xfrm>
            <a:off x="2345175" y="539500"/>
            <a:ext cx="44538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9" name="Google Shape;869;p23"/>
          <p:cNvSpPr txBox="1"/>
          <p:nvPr>
            <p:ph idx="5" type="subTitle"/>
          </p:nvPr>
        </p:nvSpPr>
        <p:spPr>
          <a:xfrm>
            <a:off x="2345175" y="1231275"/>
            <a:ext cx="4453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0" name="Google Shape;870;p23"/>
          <p:cNvGrpSpPr/>
          <p:nvPr/>
        </p:nvGrpSpPr>
        <p:grpSpPr>
          <a:xfrm rot="-5400000">
            <a:off x="286059" y="3717553"/>
            <a:ext cx="1209907" cy="1782035"/>
            <a:chOff x="700771" y="-227337"/>
            <a:chExt cx="1458774" cy="2138784"/>
          </a:xfrm>
        </p:grpSpPr>
        <p:sp>
          <p:nvSpPr>
            <p:cNvPr id="871" name="Google Shape;871;p2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23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891" name="Google Shape;891;p2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3_2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4"/>
          <p:cNvSpPr txBox="1"/>
          <p:nvPr>
            <p:ph hasCustomPrompt="1" type="title"/>
          </p:nvPr>
        </p:nvSpPr>
        <p:spPr>
          <a:xfrm>
            <a:off x="3350875" y="1857825"/>
            <a:ext cx="24423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5" name="Google Shape;915;p24"/>
          <p:cNvSpPr txBox="1"/>
          <p:nvPr>
            <p:ph idx="1" type="subTitle"/>
          </p:nvPr>
        </p:nvSpPr>
        <p:spPr>
          <a:xfrm>
            <a:off x="3350825" y="2702000"/>
            <a:ext cx="2442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4"/>
          <p:cNvSpPr txBox="1"/>
          <p:nvPr>
            <p:ph hasCustomPrompt="1" idx="2" type="title"/>
          </p:nvPr>
        </p:nvSpPr>
        <p:spPr>
          <a:xfrm>
            <a:off x="846400" y="2818825"/>
            <a:ext cx="1416000" cy="7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7" name="Google Shape;917;p24"/>
          <p:cNvSpPr txBox="1"/>
          <p:nvPr>
            <p:ph idx="3" type="subTitle"/>
          </p:nvPr>
        </p:nvSpPr>
        <p:spPr>
          <a:xfrm>
            <a:off x="846400" y="3364175"/>
            <a:ext cx="1416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24"/>
          <p:cNvSpPr txBox="1"/>
          <p:nvPr>
            <p:ph hasCustomPrompt="1" idx="4" type="title"/>
          </p:nvPr>
        </p:nvSpPr>
        <p:spPr>
          <a:xfrm>
            <a:off x="6878425" y="1110850"/>
            <a:ext cx="1417200" cy="7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9" name="Google Shape;919;p24"/>
          <p:cNvSpPr txBox="1"/>
          <p:nvPr>
            <p:ph idx="5" type="subTitle"/>
          </p:nvPr>
        </p:nvSpPr>
        <p:spPr>
          <a:xfrm>
            <a:off x="6878428" y="1646460"/>
            <a:ext cx="1417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0" name="Google Shape;920;p24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921" name="Google Shape;921;p2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24"/>
          <p:cNvGrpSpPr/>
          <p:nvPr/>
        </p:nvGrpSpPr>
        <p:grpSpPr>
          <a:xfrm flipH="1" rot="-5400000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944" name="Google Shape;944;p2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IG_NUMBER_1_1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"/>
          <p:cNvSpPr txBox="1"/>
          <p:nvPr>
            <p:ph hasCustomPrompt="1" type="title"/>
          </p:nvPr>
        </p:nvSpPr>
        <p:spPr>
          <a:xfrm>
            <a:off x="713225" y="2947500"/>
            <a:ext cx="38583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5" name="Google Shape;965;p25"/>
          <p:cNvSpPr txBox="1"/>
          <p:nvPr>
            <p:ph idx="1" type="subTitle"/>
          </p:nvPr>
        </p:nvSpPr>
        <p:spPr>
          <a:xfrm>
            <a:off x="713225" y="3712464"/>
            <a:ext cx="3858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25"/>
          <p:cNvSpPr txBox="1"/>
          <p:nvPr>
            <p:ph hasCustomPrompt="1" idx="2" type="title"/>
          </p:nvPr>
        </p:nvSpPr>
        <p:spPr>
          <a:xfrm>
            <a:off x="4572175" y="1389175"/>
            <a:ext cx="38586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7" name="Google Shape;967;p25"/>
          <p:cNvSpPr txBox="1"/>
          <p:nvPr>
            <p:ph idx="3" type="subTitle"/>
          </p:nvPr>
        </p:nvSpPr>
        <p:spPr>
          <a:xfrm>
            <a:off x="4572000" y="2157175"/>
            <a:ext cx="38586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25"/>
          <p:cNvSpPr txBox="1"/>
          <p:nvPr>
            <p:ph hasCustomPrompt="1" idx="4" type="title"/>
          </p:nvPr>
        </p:nvSpPr>
        <p:spPr>
          <a:xfrm>
            <a:off x="713225" y="1389200"/>
            <a:ext cx="38586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9" name="Google Shape;969;p25"/>
          <p:cNvSpPr txBox="1"/>
          <p:nvPr>
            <p:ph idx="5" type="subTitle"/>
          </p:nvPr>
        </p:nvSpPr>
        <p:spPr>
          <a:xfrm>
            <a:off x="713225" y="2157175"/>
            <a:ext cx="38583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25"/>
          <p:cNvSpPr txBox="1"/>
          <p:nvPr>
            <p:ph hasCustomPrompt="1" idx="6" type="title"/>
          </p:nvPr>
        </p:nvSpPr>
        <p:spPr>
          <a:xfrm>
            <a:off x="4572175" y="2945200"/>
            <a:ext cx="38586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1" name="Google Shape;971;p25"/>
          <p:cNvSpPr txBox="1"/>
          <p:nvPr>
            <p:ph idx="7" type="subTitle"/>
          </p:nvPr>
        </p:nvSpPr>
        <p:spPr>
          <a:xfrm>
            <a:off x="4572175" y="3713200"/>
            <a:ext cx="38583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2" name="Google Shape;972;p25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973" name="Google Shape;973;p2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6"/>
          <p:cNvSpPr txBox="1"/>
          <p:nvPr>
            <p:ph type="title"/>
          </p:nvPr>
        </p:nvSpPr>
        <p:spPr>
          <a:xfrm flipH="1">
            <a:off x="1342550" y="1770450"/>
            <a:ext cx="2944500" cy="6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7" name="Google Shape;997;p26"/>
          <p:cNvSpPr txBox="1"/>
          <p:nvPr>
            <p:ph idx="1" type="subTitle"/>
          </p:nvPr>
        </p:nvSpPr>
        <p:spPr>
          <a:xfrm flipH="1">
            <a:off x="1342550" y="2387550"/>
            <a:ext cx="29445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8" name="Google Shape;998;p26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999" name="Google Shape;999;p2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7"/>
          <p:cNvSpPr txBox="1"/>
          <p:nvPr>
            <p:ph type="title"/>
          </p:nvPr>
        </p:nvSpPr>
        <p:spPr>
          <a:xfrm flipH="1">
            <a:off x="1859026" y="1441125"/>
            <a:ext cx="2944500" cy="9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3" name="Google Shape;1023;p27"/>
          <p:cNvSpPr txBox="1"/>
          <p:nvPr>
            <p:ph idx="1" type="subTitle"/>
          </p:nvPr>
        </p:nvSpPr>
        <p:spPr>
          <a:xfrm flipH="1">
            <a:off x="1859026" y="2577675"/>
            <a:ext cx="2944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4" name="Google Shape;1024;p27"/>
          <p:cNvCxnSpPr/>
          <p:nvPr/>
        </p:nvCxnSpPr>
        <p:spPr>
          <a:xfrm rot="10800000">
            <a:off x="125" y="2502600"/>
            <a:ext cx="4867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5" name="Google Shape;1025;p27"/>
          <p:cNvGrpSpPr/>
          <p:nvPr/>
        </p:nvGrpSpPr>
        <p:grpSpPr>
          <a:xfrm rot="-5400000">
            <a:off x="665615" y="3611830"/>
            <a:ext cx="877851" cy="2209091"/>
            <a:chOff x="-26858" y="-227337"/>
            <a:chExt cx="1093215" cy="2757917"/>
          </a:xfrm>
        </p:grpSpPr>
        <p:sp>
          <p:nvSpPr>
            <p:cNvPr id="1026" name="Google Shape;1026;p2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8"/>
          <p:cNvSpPr txBox="1"/>
          <p:nvPr>
            <p:ph type="title"/>
          </p:nvPr>
        </p:nvSpPr>
        <p:spPr>
          <a:xfrm>
            <a:off x="713225" y="3236075"/>
            <a:ext cx="3576000" cy="137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grpSp>
        <p:nvGrpSpPr>
          <p:cNvPr id="1050" name="Google Shape;1050;p28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051" name="Google Shape;1051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2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074" name="Google Shape;1074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2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9"/>
          <p:cNvSpPr txBox="1"/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6" name="Google Shape;1116;p29"/>
          <p:cNvSpPr txBox="1"/>
          <p:nvPr>
            <p:ph idx="1" type="subTitle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17" name="Google Shape;1117;p29"/>
          <p:cNvGrpSpPr/>
          <p:nvPr/>
        </p:nvGrpSpPr>
        <p:grpSpPr>
          <a:xfrm flipH="1" rot="-5400000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1118" name="Google Shape;1118;p2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29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138" name="Google Shape;1138;p2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0"/>
          <p:cNvSpPr txBox="1"/>
          <p:nvPr>
            <p:ph type="title"/>
          </p:nvPr>
        </p:nvSpPr>
        <p:spPr>
          <a:xfrm>
            <a:off x="1675800" y="1891935"/>
            <a:ext cx="2562300" cy="16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2" name="Google Shape;1162;p30"/>
          <p:cNvSpPr txBox="1"/>
          <p:nvPr>
            <p:ph idx="1" type="subTitle"/>
          </p:nvPr>
        </p:nvSpPr>
        <p:spPr>
          <a:xfrm>
            <a:off x="4904575" y="1939924"/>
            <a:ext cx="3526200" cy="16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3" name="Google Shape;1163;p30"/>
          <p:cNvCxnSpPr/>
          <p:nvPr/>
        </p:nvCxnSpPr>
        <p:spPr>
          <a:xfrm>
            <a:off x="4572000" y="-121800"/>
            <a:ext cx="0" cy="3760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4" name="Google Shape;1164;p30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1165" name="Google Shape;1165;p3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30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1188" name="Google Shape;1188;p3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ctrTitle"/>
          </p:nvPr>
        </p:nvSpPr>
        <p:spPr>
          <a:xfrm flipH="1">
            <a:off x="770725" y="468450"/>
            <a:ext cx="446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4" name="Google Shape;104;p4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770700" y="1216175"/>
            <a:ext cx="7662600" cy="33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AutoNum type="romanLcPeriod"/>
              <a:defRPr sz="1000"/>
            </a:lvl9pPr>
          </a:lstStyle>
          <a:p/>
        </p:txBody>
      </p:sp>
      <p:grpSp>
        <p:nvGrpSpPr>
          <p:cNvPr id="106" name="Google Shape;106;p4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07" name="Google Shape;107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1"/>
          <p:cNvSpPr txBox="1"/>
          <p:nvPr>
            <p:ph type="title"/>
          </p:nvPr>
        </p:nvSpPr>
        <p:spPr>
          <a:xfrm>
            <a:off x="2968788" y="2765075"/>
            <a:ext cx="320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9" name="Google Shape;1209;p31"/>
          <p:cNvSpPr txBox="1"/>
          <p:nvPr>
            <p:ph idx="1" type="subTitle"/>
          </p:nvPr>
        </p:nvSpPr>
        <p:spPr>
          <a:xfrm>
            <a:off x="2557200" y="3501225"/>
            <a:ext cx="40296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0" name="Google Shape;1210;p31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1211" name="Google Shape;1211;p3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31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1234" name="Google Shape;1234;p3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SECTION_TITLE_AND_DESCRIPTION_1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2"/>
          <p:cNvSpPr txBox="1"/>
          <p:nvPr>
            <p:ph type="title"/>
          </p:nvPr>
        </p:nvSpPr>
        <p:spPr>
          <a:xfrm>
            <a:off x="4655050" y="445100"/>
            <a:ext cx="3775500" cy="22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5" name="Google Shape;1255;p32"/>
          <p:cNvSpPr txBox="1"/>
          <p:nvPr>
            <p:ph idx="1" type="subTitle"/>
          </p:nvPr>
        </p:nvSpPr>
        <p:spPr>
          <a:xfrm>
            <a:off x="5344075" y="2622950"/>
            <a:ext cx="30867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3"/>
          <p:cNvSpPr txBox="1"/>
          <p:nvPr>
            <p:ph type="title"/>
          </p:nvPr>
        </p:nvSpPr>
        <p:spPr>
          <a:xfrm>
            <a:off x="2879587" y="2251830"/>
            <a:ext cx="35271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8" name="Google Shape;1258;p33"/>
          <p:cNvSpPr txBox="1"/>
          <p:nvPr>
            <p:ph hasCustomPrompt="1" idx="2" type="title"/>
          </p:nvPr>
        </p:nvSpPr>
        <p:spPr>
          <a:xfrm>
            <a:off x="2879575" y="992730"/>
            <a:ext cx="15666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259" name="Google Shape;1259;p33"/>
          <p:cNvSpPr txBox="1"/>
          <p:nvPr>
            <p:ph idx="1" type="subTitle"/>
          </p:nvPr>
        </p:nvSpPr>
        <p:spPr>
          <a:xfrm>
            <a:off x="2879587" y="3764723"/>
            <a:ext cx="2389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260" name="Google Shape;1260;p33"/>
          <p:cNvCxnSpPr/>
          <p:nvPr/>
        </p:nvCxnSpPr>
        <p:spPr>
          <a:xfrm rot="10800000">
            <a:off x="2978388" y="2115488"/>
            <a:ext cx="6165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1" name="Google Shape;1261;p33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1262" name="Google Shape;1262;p3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33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307" name="Google Shape;1307;p3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4"/>
          <p:cNvSpPr txBox="1"/>
          <p:nvPr>
            <p:ph type="title"/>
          </p:nvPr>
        </p:nvSpPr>
        <p:spPr>
          <a:xfrm>
            <a:off x="2382850" y="2635150"/>
            <a:ext cx="43785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9" name="Google Shape;1349;p34"/>
          <p:cNvSpPr txBox="1"/>
          <p:nvPr>
            <p:ph hasCustomPrompt="1" idx="2" type="title"/>
          </p:nvPr>
        </p:nvSpPr>
        <p:spPr>
          <a:xfrm>
            <a:off x="3788700" y="1136050"/>
            <a:ext cx="1566600" cy="14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350" name="Google Shape;1350;p34"/>
          <p:cNvSpPr txBox="1"/>
          <p:nvPr>
            <p:ph idx="1" type="subTitle"/>
          </p:nvPr>
        </p:nvSpPr>
        <p:spPr>
          <a:xfrm>
            <a:off x="3377400" y="3527548"/>
            <a:ext cx="23892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351" name="Google Shape;1351;p34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352" name="Google Shape;1352;p34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" name="Google Shape;1396;p34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1397" name="Google Shape;1397;p3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5"/>
          <p:cNvSpPr txBox="1"/>
          <p:nvPr>
            <p:ph type="ctrTitle"/>
          </p:nvPr>
        </p:nvSpPr>
        <p:spPr>
          <a:xfrm>
            <a:off x="713225" y="2999825"/>
            <a:ext cx="25992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9" name="Google Shape;1439;p35"/>
          <p:cNvSpPr txBox="1"/>
          <p:nvPr>
            <p:ph idx="1" type="subTitle"/>
          </p:nvPr>
        </p:nvSpPr>
        <p:spPr>
          <a:xfrm>
            <a:off x="713225" y="1712800"/>
            <a:ext cx="6379200" cy="11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0" name="Google Shape;1440;p35"/>
          <p:cNvSpPr/>
          <p:nvPr/>
        </p:nvSpPr>
        <p:spPr>
          <a:xfrm flipH="1" rot="-5400000">
            <a:off x="4073565" y="-78536"/>
            <a:ext cx="996879" cy="1153940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1" name="Google Shape;1441;p35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42" name="Google Shape;1442;p3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4" name="Google Shape;1464;p35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1465" name="Google Shape;1465;p3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TITLE_1_1_1_1"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36"/>
          <p:cNvSpPr txBox="1"/>
          <p:nvPr>
            <p:ph idx="1" type="subTitle"/>
          </p:nvPr>
        </p:nvSpPr>
        <p:spPr>
          <a:xfrm>
            <a:off x="1924300" y="1704900"/>
            <a:ext cx="5295300" cy="17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6" name="Google Shape;1486;p36"/>
          <p:cNvSpPr txBox="1"/>
          <p:nvPr>
            <p:ph type="ctrTitle"/>
          </p:nvPr>
        </p:nvSpPr>
        <p:spPr>
          <a:xfrm>
            <a:off x="3272413" y="3663875"/>
            <a:ext cx="25992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487" name="Google Shape;1487;p36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88" name="Google Shape;1488;p3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36"/>
          <p:cNvGrpSpPr/>
          <p:nvPr/>
        </p:nvGrpSpPr>
        <p:grpSpPr>
          <a:xfrm flipH="1" rot="-5400000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1511" name="Google Shape;1511;p3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"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7"/>
          <p:cNvSpPr txBox="1"/>
          <p:nvPr>
            <p:ph idx="1" type="subTitle"/>
          </p:nvPr>
        </p:nvSpPr>
        <p:spPr>
          <a:xfrm>
            <a:off x="1042416" y="2331720"/>
            <a:ext cx="19293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2" name="Google Shape;1532;p37"/>
          <p:cNvSpPr txBox="1"/>
          <p:nvPr>
            <p:ph hasCustomPrompt="1" type="title"/>
          </p:nvPr>
        </p:nvSpPr>
        <p:spPr>
          <a:xfrm>
            <a:off x="1041825" y="2843784"/>
            <a:ext cx="1930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3" name="Google Shape;1533;p37"/>
          <p:cNvSpPr txBox="1"/>
          <p:nvPr>
            <p:ph idx="2" type="subTitle"/>
          </p:nvPr>
        </p:nvSpPr>
        <p:spPr>
          <a:xfrm>
            <a:off x="1042425" y="3255264"/>
            <a:ext cx="19293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4" name="Google Shape;1534;p37"/>
          <p:cNvSpPr txBox="1"/>
          <p:nvPr>
            <p:ph idx="3" type="subTitle"/>
          </p:nvPr>
        </p:nvSpPr>
        <p:spPr>
          <a:xfrm>
            <a:off x="3607341" y="2331720"/>
            <a:ext cx="19293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5" name="Google Shape;1535;p37"/>
          <p:cNvSpPr txBox="1"/>
          <p:nvPr>
            <p:ph hasCustomPrompt="1" idx="4" type="title"/>
          </p:nvPr>
        </p:nvSpPr>
        <p:spPr>
          <a:xfrm>
            <a:off x="3606750" y="2843784"/>
            <a:ext cx="1930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6" name="Google Shape;1536;p37"/>
          <p:cNvSpPr txBox="1"/>
          <p:nvPr>
            <p:ph idx="5" type="subTitle"/>
          </p:nvPr>
        </p:nvSpPr>
        <p:spPr>
          <a:xfrm>
            <a:off x="3607350" y="3255264"/>
            <a:ext cx="19293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7" name="Google Shape;1537;p37"/>
          <p:cNvSpPr txBox="1"/>
          <p:nvPr>
            <p:ph idx="6" type="subTitle"/>
          </p:nvPr>
        </p:nvSpPr>
        <p:spPr>
          <a:xfrm>
            <a:off x="6172266" y="2331720"/>
            <a:ext cx="19293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37"/>
          <p:cNvSpPr txBox="1"/>
          <p:nvPr>
            <p:ph hasCustomPrompt="1" idx="7" type="title"/>
          </p:nvPr>
        </p:nvSpPr>
        <p:spPr>
          <a:xfrm>
            <a:off x="6171675" y="2843784"/>
            <a:ext cx="1930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9" name="Google Shape;1539;p37"/>
          <p:cNvSpPr txBox="1"/>
          <p:nvPr>
            <p:ph idx="8" type="subTitle"/>
          </p:nvPr>
        </p:nvSpPr>
        <p:spPr>
          <a:xfrm>
            <a:off x="6172275" y="3255264"/>
            <a:ext cx="19293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0" name="Google Shape;1540;p37"/>
          <p:cNvSpPr txBox="1"/>
          <p:nvPr>
            <p:ph idx="9"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541" name="Google Shape;1541;p37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2" name="Google Shape;1542;p37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543" name="Google Shape;1543;p3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8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567" name="Google Shape;1567;p38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68" name="Google Shape;1568;p38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569" name="Google Shape;1569;p3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38"/>
          <p:cNvSpPr txBox="1"/>
          <p:nvPr>
            <p:ph idx="1" type="subTitle"/>
          </p:nvPr>
        </p:nvSpPr>
        <p:spPr>
          <a:xfrm>
            <a:off x="2670048" y="1289304"/>
            <a:ext cx="12528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2" name="Google Shape;1592;p38"/>
          <p:cNvSpPr txBox="1"/>
          <p:nvPr>
            <p:ph idx="2" type="subTitle"/>
          </p:nvPr>
        </p:nvSpPr>
        <p:spPr>
          <a:xfrm>
            <a:off x="1005840" y="1591056"/>
            <a:ext cx="2916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3" name="Google Shape;1593;p38"/>
          <p:cNvSpPr txBox="1"/>
          <p:nvPr>
            <p:ph idx="3" type="subTitle"/>
          </p:nvPr>
        </p:nvSpPr>
        <p:spPr>
          <a:xfrm>
            <a:off x="2670048" y="3538728"/>
            <a:ext cx="12528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4" name="Google Shape;1594;p38"/>
          <p:cNvSpPr txBox="1"/>
          <p:nvPr>
            <p:ph idx="4" type="subTitle"/>
          </p:nvPr>
        </p:nvSpPr>
        <p:spPr>
          <a:xfrm>
            <a:off x="1005840" y="3840480"/>
            <a:ext cx="2916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5" name="Google Shape;1595;p38"/>
          <p:cNvSpPr txBox="1"/>
          <p:nvPr>
            <p:ph idx="5" type="subTitle"/>
          </p:nvPr>
        </p:nvSpPr>
        <p:spPr>
          <a:xfrm>
            <a:off x="2670048" y="2414016"/>
            <a:ext cx="12528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6" name="Google Shape;1596;p38"/>
          <p:cNvSpPr txBox="1"/>
          <p:nvPr>
            <p:ph idx="6" type="subTitle"/>
          </p:nvPr>
        </p:nvSpPr>
        <p:spPr>
          <a:xfrm>
            <a:off x="1005840" y="2715767"/>
            <a:ext cx="2916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2_1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9"/>
          <p:cNvSpPr txBox="1"/>
          <p:nvPr>
            <p:ph idx="1" type="subTitle"/>
          </p:nvPr>
        </p:nvSpPr>
        <p:spPr>
          <a:xfrm>
            <a:off x="924358" y="2982025"/>
            <a:ext cx="1717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9" name="Google Shape;1599;p39"/>
          <p:cNvSpPr txBox="1"/>
          <p:nvPr>
            <p:ph idx="2" type="subTitle"/>
          </p:nvPr>
        </p:nvSpPr>
        <p:spPr>
          <a:xfrm>
            <a:off x="724602" y="3335720"/>
            <a:ext cx="2117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0" name="Google Shape;1600;p39"/>
          <p:cNvSpPr txBox="1"/>
          <p:nvPr>
            <p:ph idx="3" type="subTitle"/>
          </p:nvPr>
        </p:nvSpPr>
        <p:spPr>
          <a:xfrm>
            <a:off x="3712963" y="2982025"/>
            <a:ext cx="1718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1" name="Google Shape;1601;p39"/>
          <p:cNvSpPr txBox="1"/>
          <p:nvPr>
            <p:ph idx="4" type="subTitle"/>
          </p:nvPr>
        </p:nvSpPr>
        <p:spPr>
          <a:xfrm>
            <a:off x="3513298" y="3335720"/>
            <a:ext cx="2117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2" name="Google Shape;1602;p39"/>
          <p:cNvSpPr txBox="1"/>
          <p:nvPr>
            <p:ph idx="5" type="subTitle"/>
          </p:nvPr>
        </p:nvSpPr>
        <p:spPr>
          <a:xfrm>
            <a:off x="6501707" y="2982025"/>
            <a:ext cx="1718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3" name="Google Shape;1603;p39"/>
          <p:cNvSpPr txBox="1"/>
          <p:nvPr>
            <p:ph idx="6" type="subTitle"/>
          </p:nvPr>
        </p:nvSpPr>
        <p:spPr>
          <a:xfrm>
            <a:off x="6302000" y="3335720"/>
            <a:ext cx="2117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4" name="Google Shape;1604;p39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05" name="Google Shape;1605;p39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06" name="Google Shape;1606;p39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607" name="Google Shape;1607;p3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0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31" name="Google Shape;1631;p40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32" name="Google Shape;1632;p40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633" name="Google Shape;1633;p4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5" name="Google Shape;1655;p40"/>
          <p:cNvSpPr txBox="1"/>
          <p:nvPr>
            <p:ph idx="1" type="subTitle"/>
          </p:nvPr>
        </p:nvSpPr>
        <p:spPr>
          <a:xfrm>
            <a:off x="1399032" y="1645362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6" name="Google Shape;1656;p40"/>
          <p:cNvSpPr txBox="1"/>
          <p:nvPr>
            <p:ph idx="2" type="subTitle"/>
          </p:nvPr>
        </p:nvSpPr>
        <p:spPr>
          <a:xfrm>
            <a:off x="713232" y="188483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7" name="Google Shape;1657;p40"/>
          <p:cNvSpPr txBox="1"/>
          <p:nvPr>
            <p:ph idx="3" type="subTitle"/>
          </p:nvPr>
        </p:nvSpPr>
        <p:spPr>
          <a:xfrm>
            <a:off x="1399032" y="3044394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8" name="Google Shape;1658;p40"/>
          <p:cNvSpPr txBox="1"/>
          <p:nvPr>
            <p:ph idx="4" type="subTitle"/>
          </p:nvPr>
        </p:nvSpPr>
        <p:spPr>
          <a:xfrm>
            <a:off x="713232" y="3283870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9" name="Google Shape;1659;p40"/>
          <p:cNvSpPr txBox="1"/>
          <p:nvPr>
            <p:ph idx="5" type="subTitle"/>
          </p:nvPr>
        </p:nvSpPr>
        <p:spPr>
          <a:xfrm>
            <a:off x="6263640" y="1645362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0" name="Google Shape;1660;p40"/>
          <p:cNvSpPr txBox="1"/>
          <p:nvPr>
            <p:ph idx="6" type="subTitle"/>
          </p:nvPr>
        </p:nvSpPr>
        <p:spPr>
          <a:xfrm>
            <a:off x="6263640" y="188483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1" name="Google Shape;1661;p40"/>
          <p:cNvSpPr txBox="1"/>
          <p:nvPr>
            <p:ph idx="7" type="subTitle"/>
          </p:nvPr>
        </p:nvSpPr>
        <p:spPr>
          <a:xfrm>
            <a:off x="6263640" y="3044394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2" name="Google Shape;1662;p40"/>
          <p:cNvSpPr txBox="1"/>
          <p:nvPr>
            <p:ph idx="8" type="subTitle"/>
          </p:nvPr>
        </p:nvSpPr>
        <p:spPr>
          <a:xfrm>
            <a:off x="6263640" y="3283870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31" name="Google Shape;131;p5"/>
          <p:cNvCxnSpPr/>
          <p:nvPr/>
        </p:nvCxnSpPr>
        <p:spPr>
          <a:xfrm>
            <a:off x="498025" y="-44700"/>
            <a:ext cx="0" cy="1104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5"/>
          <p:cNvSpPr txBox="1"/>
          <p:nvPr>
            <p:ph idx="1" type="subTitle"/>
          </p:nvPr>
        </p:nvSpPr>
        <p:spPr>
          <a:xfrm>
            <a:off x="3280813" y="1046250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"/>
          <p:cNvSpPr txBox="1"/>
          <p:nvPr>
            <p:ph idx="2" type="subTitle"/>
          </p:nvPr>
        </p:nvSpPr>
        <p:spPr>
          <a:xfrm>
            <a:off x="3282700" y="1925451"/>
            <a:ext cx="4614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4" name="Google Shape;134;p5"/>
          <p:cNvSpPr txBox="1"/>
          <p:nvPr>
            <p:ph hasCustomPrompt="1" idx="3" type="title"/>
          </p:nvPr>
        </p:nvSpPr>
        <p:spPr>
          <a:xfrm>
            <a:off x="5654113" y="1046250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35" name="Google Shape;135;p5"/>
          <p:cNvSpPr txBox="1"/>
          <p:nvPr>
            <p:ph idx="4" type="subTitle"/>
          </p:nvPr>
        </p:nvSpPr>
        <p:spPr>
          <a:xfrm>
            <a:off x="3280813" y="1636850"/>
            <a:ext cx="4343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"/>
          <p:cNvSpPr txBox="1"/>
          <p:nvPr>
            <p:ph idx="5" type="subTitle"/>
          </p:nvPr>
        </p:nvSpPr>
        <p:spPr>
          <a:xfrm>
            <a:off x="3280813" y="3003575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"/>
          <p:cNvSpPr txBox="1"/>
          <p:nvPr>
            <p:ph idx="6" type="subTitle"/>
          </p:nvPr>
        </p:nvSpPr>
        <p:spPr>
          <a:xfrm>
            <a:off x="3282700" y="3882776"/>
            <a:ext cx="4614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8" name="Google Shape;138;p5"/>
          <p:cNvSpPr txBox="1"/>
          <p:nvPr>
            <p:ph hasCustomPrompt="1" idx="7" type="title"/>
          </p:nvPr>
        </p:nvSpPr>
        <p:spPr>
          <a:xfrm>
            <a:off x="5654113" y="3003575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39" name="Google Shape;139;p5"/>
          <p:cNvSpPr txBox="1"/>
          <p:nvPr>
            <p:ph idx="8" type="subTitle"/>
          </p:nvPr>
        </p:nvSpPr>
        <p:spPr>
          <a:xfrm>
            <a:off x="3280813" y="3594175"/>
            <a:ext cx="4343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0" name="Google Shape;140;p5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1" name="Google Shape;141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2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41"/>
          <p:cNvSpPr txBox="1"/>
          <p:nvPr>
            <p:ph idx="1" type="subTitle"/>
          </p:nvPr>
        </p:nvSpPr>
        <p:spPr>
          <a:xfrm>
            <a:off x="1399032" y="1521000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5" name="Google Shape;1665;p41"/>
          <p:cNvSpPr txBox="1"/>
          <p:nvPr>
            <p:ph idx="2" type="subTitle"/>
          </p:nvPr>
        </p:nvSpPr>
        <p:spPr>
          <a:xfrm>
            <a:off x="713232" y="1792272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6" name="Google Shape;1666;p41"/>
          <p:cNvSpPr txBox="1"/>
          <p:nvPr>
            <p:ph idx="3" type="subTitle"/>
          </p:nvPr>
        </p:nvSpPr>
        <p:spPr>
          <a:xfrm>
            <a:off x="1399032" y="3188256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7" name="Google Shape;1667;p41"/>
          <p:cNvSpPr txBox="1"/>
          <p:nvPr>
            <p:ph idx="4" type="subTitle"/>
          </p:nvPr>
        </p:nvSpPr>
        <p:spPr>
          <a:xfrm>
            <a:off x="713232" y="345952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8" name="Google Shape;1668;p41"/>
          <p:cNvSpPr txBox="1"/>
          <p:nvPr>
            <p:ph idx="5" type="subTitle"/>
          </p:nvPr>
        </p:nvSpPr>
        <p:spPr>
          <a:xfrm>
            <a:off x="6263640" y="1521000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9" name="Google Shape;1669;p41"/>
          <p:cNvSpPr txBox="1"/>
          <p:nvPr>
            <p:ph idx="6" type="subTitle"/>
          </p:nvPr>
        </p:nvSpPr>
        <p:spPr>
          <a:xfrm>
            <a:off x="6263640" y="1792272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0" name="Google Shape;1670;p41"/>
          <p:cNvSpPr txBox="1"/>
          <p:nvPr>
            <p:ph idx="7" type="subTitle"/>
          </p:nvPr>
        </p:nvSpPr>
        <p:spPr>
          <a:xfrm>
            <a:off x="6263640" y="3188256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1" name="Google Shape;1671;p41"/>
          <p:cNvSpPr txBox="1"/>
          <p:nvPr>
            <p:ph idx="8" type="subTitle"/>
          </p:nvPr>
        </p:nvSpPr>
        <p:spPr>
          <a:xfrm>
            <a:off x="6263640" y="345952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2" name="Google Shape;1672;p41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73" name="Google Shape;1673;p41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74" name="Google Shape;1674;p41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675" name="Google Shape;1675;p4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2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99" name="Google Shape;1699;p42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0" name="Google Shape;1700;p42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01" name="Google Shape;1701;p4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42"/>
          <p:cNvSpPr txBox="1"/>
          <p:nvPr>
            <p:ph idx="1" type="subTitle"/>
          </p:nvPr>
        </p:nvSpPr>
        <p:spPr>
          <a:xfrm>
            <a:off x="1892808" y="142099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4" name="Google Shape;1724;p42"/>
          <p:cNvSpPr txBox="1"/>
          <p:nvPr>
            <p:ph idx="2" type="subTitle"/>
          </p:nvPr>
        </p:nvSpPr>
        <p:spPr>
          <a:xfrm>
            <a:off x="1892808" y="1987920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5" name="Google Shape;1725;p42"/>
          <p:cNvSpPr txBox="1"/>
          <p:nvPr>
            <p:ph idx="3" type="subTitle"/>
          </p:nvPr>
        </p:nvSpPr>
        <p:spPr>
          <a:xfrm>
            <a:off x="1892808" y="2976347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6" name="Google Shape;1726;p42"/>
          <p:cNvSpPr txBox="1"/>
          <p:nvPr>
            <p:ph idx="4" type="subTitle"/>
          </p:nvPr>
        </p:nvSpPr>
        <p:spPr>
          <a:xfrm>
            <a:off x="1892808" y="3543275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7" name="Google Shape;1727;p42"/>
          <p:cNvSpPr txBox="1"/>
          <p:nvPr>
            <p:ph idx="5" type="subTitle"/>
          </p:nvPr>
        </p:nvSpPr>
        <p:spPr>
          <a:xfrm>
            <a:off x="5980176" y="142099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8" name="Google Shape;1728;p42"/>
          <p:cNvSpPr txBox="1"/>
          <p:nvPr>
            <p:ph idx="6" type="subTitle"/>
          </p:nvPr>
        </p:nvSpPr>
        <p:spPr>
          <a:xfrm>
            <a:off x="5980176" y="1987920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9" name="Google Shape;1729;p42"/>
          <p:cNvSpPr txBox="1"/>
          <p:nvPr>
            <p:ph idx="7" type="subTitle"/>
          </p:nvPr>
        </p:nvSpPr>
        <p:spPr>
          <a:xfrm>
            <a:off x="5980176" y="2976347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0" name="Google Shape;1730;p42"/>
          <p:cNvSpPr txBox="1"/>
          <p:nvPr>
            <p:ph idx="8" type="subTitle"/>
          </p:nvPr>
        </p:nvSpPr>
        <p:spPr>
          <a:xfrm>
            <a:off x="5980176" y="3543275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TITLE_ONLY_2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43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733" name="Google Shape;1733;p43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34" name="Google Shape;1734;p43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35" name="Google Shape;1735;p4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7" name="Google Shape;1757;p43"/>
          <p:cNvSpPr txBox="1"/>
          <p:nvPr>
            <p:ph idx="1" type="subTitle"/>
          </p:nvPr>
        </p:nvSpPr>
        <p:spPr>
          <a:xfrm>
            <a:off x="886968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8" name="Google Shape;1758;p43"/>
          <p:cNvSpPr txBox="1"/>
          <p:nvPr>
            <p:ph idx="2" type="subTitle"/>
          </p:nvPr>
        </p:nvSpPr>
        <p:spPr>
          <a:xfrm>
            <a:off x="749808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9" name="Google Shape;1759;p43"/>
          <p:cNvSpPr txBox="1"/>
          <p:nvPr>
            <p:ph idx="3" type="subTitle"/>
          </p:nvPr>
        </p:nvSpPr>
        <p:spPr>
          <a:xfrm>
            <a:off x="7077456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0" name="Google Shape;1760;p43"/>
          <p:cNvSpPr txBox="1"/>
          <p:nvPr>
            <p:ph idx="4" type="subTitle"/>
          </p:nvPr>
        </p:nvSpPr>
        <p:spPr>
          <a:xfrm>
            <a:off x="6940296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1" name="Google Shape;1761;p43"/>
          <p:cNvSpPr txBox="1"/>
          <p:nvPr>
            <p:ph idx="5" type="subTitle"/>
          </p:nvPr>
        </p:nvSpPr>
        <p:spPr>
          <a:xfrm>
            <a:off x="2950393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2" name="Google Shape;1762;p43"/>
          <p:cNvSpPr txBox="1"/>
          <p:nvPr>
            <p:ph idx="6" type="subTitle"/>
          </p:nvPr>
        </p:nvSpPr>
        <p:spPr>
          <a:xfrm>
            <a:off x="2813304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3" name="Google Shape;1763;p43"/>
          <p:cNvSpPr txBox="1"/>
          <p:nvPr>
            <p:ph idx="7" type="subTitle"/>
          </p:nvPr>
        </p:nvSpPr>
        <p:spPr>
          <a:xfrm>
            <a:off x="5013918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4" name="Google Shape;1764;p43"/>
          <p:cNvSpPr txBox="1"/>
          <p:nvPr>
            <p:ph idx="8" type="subTitle"/>
          </p:nvPr>
        </p:nvSpPr>
        <p:spPr>
          <a:xfrm>
            <a:off x="4876800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44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767" name="Google Shape;1767;p44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68" name="Google Shape;1768;p44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69" name="Google Shape;1769;p4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1" name="Google Shape;1791;p44"/>
          <p:cNvSpPr txBox="1"/>
          <p:nvPr>
            <p:ph idx="1" type="subTitle"/>
          </p:nvPr>
        </p:nvSpPr>
        <p:spPr>
          <a:xfrm>
            <a:off x="2064284" y="1271016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2" name="Google Shape;1792;p44"/>
          <p:cNvSpPr txBox="1"/>
          <p:nvPr>
            <p:ph idx="2" type="subTitle"/>
          </p:nvPr>
        </p:nvSpPr>
        <p:spPr>
          <a:xfrm>
            <a:off x="2064284" y="1591056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3" name="Google Shape;1793;p44"/>
          <p:cNvSpPr txBox="1"/>
          <p:nvPr>
            <p:ph idx="3" type="subTitle"/>
          </p:nvPr>
        </p:nvSpPr>
        <p:spPr>
          <a:xfrm>
            <a:off x="2064284" y="3447288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4" name="Google Shape;1794;p44"/>
          <p:cNvSpPr txBox="1"/>
          <p:nvPr>
            <p:ph idx="4" type="subTitle"/>
          </p:nvPr>
        </p:nvSpPr>
        <p:spPr>
          <a:xfrm>
            <a:off x="2064272" y="3758184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5" name="Google Shape;1795;p44"/>
          <p:cNvSpPr txBox="1"/>
          <p:nvPr>
            <p:ph idx="5" type="subTitle"/>
          </p:nvPr>
        </p:nvSpPr>
        <p:spPr>
          <a:xfrm>
            <a:off x="5833573" y="1271016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6" name="Google Shape;1796;p44"/>
          <p:cNvSpPr txBox="1"/>
          <p:nvPr>
            <p:ph idx="6" type="subTitle"/>
          </p:nvPr>
        </p:nvSpPr>
        <p:spPr>
          <a:xfrm>
            <a:off x="5833572" y="1591050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7" name="Google Shape;1797;p44"/>
          <p:cNvSpPr txBox="1"/>
          <p:nvPr>
            <p:ph idx="7" type="subTitle"/>
          </p:nvPr>
        </p:nvSpPr>
        <p:spPr>
          <a:xfrm>
            <a:off x="5833573" y="3447288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8" name="Google Shape;1798;p44"/>
          <p:cNvSpPr txBox="1"/>
          <p:nvPr>
            <p:ph idx="8" type="subTitle"/>
          </p:nvPr>
        </p:nvSpPr>
        <p:spPr>
          <a:xfrm>
            <a:off x="5833572" y="3758175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9" name="Google Shape;1799;p44"/>
          <p:cNvSpPr txBox="1"/>
          <p:nvPr>
            <p:ph idx="9" type="subTitle"/>
          </p:nvPr>
        </p:nvSpPr>
        <p:spPr>
          <a:xfrm>
            <a:off x="2064284" y="235915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0" name="Google Shape;1800;p44"/>
          <p:cNvSpPr txBox="1"/>
          <p:nvPr>
            <p:ph idx="13" type="subTitle"/>
          </p:nvPr>
        </p:nvSpPr>
        <p:spPr>
          <a:xfrm>
            <a:off x="2064272" y="2660904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1" name="Google Shape;1801;p44"/>
          <p:cNvSpPr txBox="1"/>
          <p:nvPr>
            <p:ph idx="14" type="subTitle"/>
          </p:nvPr>
        </p:nvSpPr>
        <p:spPr>
          <a:xfrm>
            <a:off x="5833573" y="235915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2" name="Google Shape;1802;p44"/>
          <p:cNvSpPr txBox="1"/>
          <p:nvPr>
            <p:ph idx="15" type="subTitle"/>
          </p:nvPr>
        </p:nvSpPr>
        <p:spPr>
          <a:xfrm>
            <a:off x="5833572" y="2660901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ONLY_1_1_1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5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05" name="Google Shape;1805;p45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06" name="Google Shape;1806;p45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807" name="Google Shape;1807;p4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9" name="Google Shape;1829;p45"/>
          <p:cNvSpPr txBox="1"/>
          <p:nvPr>
            <p:ph idx="1" type="subTitle"/>
          </p:nvPr>
        </p:nvSpPr>
        <p:spPr>
          <a:xfrm>
            <a:off x="1706834" y="1527205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0" name="Google Shape;1830;p45"/>
          <p:cNvSpPr txBox="1"/>
          <p:nvPr>
            <p:ph idx="2" type="subTitle"/>
          </p:nvPr>
        </p:nvSpPr>
        <p:spPr>
          <a:xfrm>
            <a:off x="1706830" y="1831051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1" name="Google Shape;1831;p45"/>
          <p:cNvSpPr txBox="1"/>
          <p:nvPr>
            <p:ph idx="3" type="subTitle"/>
          </p:nvPr>
        </p:nvSpPr>
        <p:spPr>
          <a:xfrm>
            <a:off x="4385072" y="2939280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2" name="Google Shape;1832;p45"/>
          <p:cNvSpPr txBox="1"/>
          <p:nvPr>
            <p:ph idx="4" type="subTitle"/>
          </p:nvPr>
        </p:nvSpPr>
        <p:spPr>
          <a:xfrm>
            <a:off x="4385072" y="3243110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3" name="Google Shape;1833;p45"/>
          <p:cNvSpPr txBox="1"/>
          <p:nvPr>
            <p:ph idx="5" type="subTitle"/>
          </p:nvPr>
        </p:nvSpPr>
        <p:spPr>
          <a:xfrm>
            <a:off x="4385072" y="1527205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4" name="Google Shape;1834;p45"/>
          <p:cNvSpPr txBox="1"/>
          <p:nvPr>
            <p:ph idx="6" type="subTitle"/>
          </p:nvPr>
        </p:nvSpPr>
        <p:spPr>
          <a:xfrm>
            <a:off x="4385072" y="1831051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5" name="Google Shape;1835;p45"/>
          <p:cNvSpPr txBox="1"/>
          <p:nvPr>
            <p:ph idx="7" type="subTitle"/>
          </p:nvPr>
        </p:nvSpPr>
        <p:spPr>
          <a:xfrm>
            <a:off x="7063323" y="2939280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6" name="Google Shape;1836;p45"/>
          <p:cNvSpPr txBox="1"/>
          <p:nvPr>
            <p:ph idx="8" type="subTitle"/>
          </p:nvPr>
        </p:nvSpPr>
        <p:spPr>
          <a:xfrm>
            <a:off x="7063322" y="3243110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7" name="Google Shape;1837;p45"/>
          <p:cNvSpPr txBox="1"/>
          <p:nvPr>
            <p:ph idx="9" type="subTitle"/>
          </p:nvPr>
        </p:nvSpPr>
        <p:spPr>
          <a:xfrm>
            <a:off x="1706834" y="2939280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8" name="Google Shape;1838;p45"/>
          <p:cNvSpPr txBox="1"/>
          <p:nvPr>
            <p:ph idx="13" type="subTitle"/>
          </p:nvPr>
        </p:nvSpPr>
        <p:spPr>
          <a:xfrm>
            <a:off x="1706822" y="3243110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9" name="Google Shape;1839;p45"/>
          <p:cNvSpPr txBox="1"/>
          <p:nvPr>
            <p:ph idx="14" type="subTitle"/>
          </p:nvPr>
        </p:nvSpPr>
        <p:spPr>
          <a:xfrm>
            <a:off x="7063323" y="1527205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0" name="Google Shape;1840;p45"/>
          <p:cNvSpPr txBox="1"/>
          <p:nvPr>
            <p:ph idx="15" type="subTitle"/>
          </p:nvPr>
        </p:nvSpPr>
        <p:spPr>
          <a:xfrm>
            <a:off x="7063322" y="1831051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chemeClr val="lt1"/>
        </a:solid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2" name="Google Shape;1842;p46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1843" name="Google Shape;1843;p46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6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6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6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6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6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6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6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6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6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6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6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6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6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6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6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6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6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6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6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7" name="Google Shape;1887;p46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888" name="Google Shape;1888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bg>
      <p:bgPr>
        <a:solidFill>
          <a:schemeClr val="lt1"/>
        </a:solidFill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9" name="Google Shape;1929;p47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30" name="Google Shape;1930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5" name="Google Shape;165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6" name="Google Shape;166;p6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67" name="Google Shape;167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7"/>
          <p:cNvSpPr txBox="1"/>
          <p:nvPr>
            <p:ph idx="1" type="subTitle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2" name="Google Shape;192;p7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" name="Google Shape;193;p7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4" name="Google Shape;194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/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18" name="Google Shape;218;p8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219" name="Google Shape;219;p8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"/>
          <p:cNvSpPr txBox="1"/>
          <p:nvPr>
            <p:ph type="title"/>
          </p:nvPr>
        </p:nvSpPr>
        <p:spPr>
          <a:xfrm>
            <a:off x="713225" y="978238"/>
            <a:ext cx="3147300" cy="22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6" name="Google Shape;306;p9"/>
          <p:cNvSpPr txBox="1"/>
          <p:nvPr>
            <p:ph idx="1" type="subTitle"/>
          </p:nvPr>
        </p:nvSpPr>
        <p:spPr>
          <a:xfrm>
            <a:off x="713225" y="3357063"/>
            <a:ext cx="31473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07" name="Google Shape;307;p9"/>
          <p:cNvGrpSpPr/>
          <p:nvPr/>
        </p:nvGrpSpPr>
        <p:grpSpPr>
          <a:xfrm flipH="1">
            <a:off x="4743766" y="-1156952"/>
            <a:ext cx="4451259" cy="6129060"/>
            <a:chOff x="-37799" y="-227337"/>
            <a:chExt cx="1833529" cy="2524637"/>
          </a:xfrm>
        </p:grpSpPr>
        <p:sp>
          <p:nvSpPr>
            <p:cNvPr id="308" name="Google Shape;308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0800000">
              <a:off x="-37799" y="811313"/>
              <a:ext cx="381833" cy="44126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0"/>
          <p:cNvGrpSpPr/>
          <p:nvPr/>
        </p:nvGrpSpPr>
        <p:grpSpPr>
          <a:xfrm>
            <a:off x="-6570" y="518767"/>
            <a:ext cx="2604982" cy="2256975"/>
            <a:chOff x="-8580" y="487809"/>
            <a:chExt cx="2894424" cy="2507193"/>
          </a:xfrm>
        </p:grpSpPr>
        <p:sp>
          <p:nvSpPr>
            <p:cNvPr id="345" name="Google Shape;345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 rot="10800000">
              <a:off x="-8580" y="903907"/>
              <a:ext cx="726263" cy="125540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 rot="10800000">
              <a:off x="-8580" y="487809"/>
              <a:ext cx="722770" cy="835778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 rot="10800000">
              <a:off x="717603" y="487809"/>
              <a:ext cx="1445514" cy="835778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 rot="10800000">
              <a:off x="717630" y="903907"/>
              <a:ext cx="722770" cy="125540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 rot="10800000">
              <a:off x="717630" y="1739643"/>
              <a:ext cx="722770" cy="835752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 rot="10800000">
              <a:off x="2163100" y="903904"/>
              <a:ext cx="722744" cy="835778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 flipH="1" rot="10800000">
              <a:off x="1442105" y="903907"/>
              <a:ext cx="722770" cy="125540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10"/>
          <p:cNvSpPr/>
          <p:nvPr/>
        </p:nvSpPr>
        <p:spPr>
          <a:xfrm flipH="1">
            <a:off x="-1017193" y="881512"/>
            <a:ext cx="4269126" cy="4942773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0"/>
          <p:cNvSpPr txBox="1"/>
          <p:nvPr>
            <p:ph type="title"/>
          </p:nvPr>
        </p:nvSpPr>
        <p:spPr>
          <a:xfrm>
            <a:off x="713225" y="2321675"/>
            <a:ext cx="2230800" cy="22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8"/>
          <p:cNvSpPr txBox="1"/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Rubik’s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Polibot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57" name="Google Shape;1957;p48"/>
          <p:cNvSpPr txBox="1"/>
          <p:nvPr>
            <p:ph idx="1" type="subTitle"/>
          </p:nvPr>
        </p:nvSpPr>
        <p:spPr>
          <a:xfrm>
            <a:off x="2897100" y="3296175"/>
            <a:ext cx="3342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Robô resolvedor de cubo mágico 3x3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8" name="Google Shape;19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6000"/>
            <a:ext cx="2578450" cy="27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525" y="2888200"/>
            <a:ext cx="2423750" cy="225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49"/>
          <p:cNvSpPr txBox="1"/>
          <p:nvPr>
            <p:ph type="ctrTitle"/>
          </p:nvPr>
        </p:nvSpPr>
        <p:spPr>
          <a:xfrm flipH="1">
            <a:off x="770725" y="468450"/>
            <a:ext cx="446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e Aplicações</a:t>
            </a:r>
            <a:endParaRPr/>
          </a:p>
        </p:txBody>
      </p:sp>
      <p:sp>
        <p:nvSpPr>
          <p:cNvPr id="1965" name="Google Shape;1965;p49"/>
          <p:cNvSpPr txBox="1"/>
          <p:nvPr>
            <p:ph idx="1" type="subTitle"/>
          </p:nvPr>
        </p:nvSpPr>
        <p:spPr>
          <a:xfrm>
            <a:off x="770725" y="1490700"/>
            <a:ext cx="5416800" cy="21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O projeto consiste em um robô que resolve automaticamente um cubo mágico 3x3. O usuário posiciona o cubo em uma área pré-definida e o robô identifica as cores e executa a solução de forma autônoma.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Possíveis aplicações: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vo"/>
              <a:buChar char="●"/>
            </a:pPr>
            <a:r>
              <a:rPr lang="en" sz="1100">
                <a:solidFill>
                  <a:srgbClr val="000000"/>
                </a:solidFill>
              </a:rPr>
              <a:t>Resolver cubo mágico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vo"/>
              <a:buChar char="●"/>
            </a:pPr>
            <a:r>
              <a:rPr lang="en" sz="1100">
                <a:solidFill>
                  <a:srgbClr val="000000"/>
                </a:solidFill>
              </a:rPr>
              <a:t>Embaralhamento padronizado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vo"/>
              <a:buChar char="○"/>
            </a:pPr>
            <a:r>
              <a:rPr lang="en" sz="1100">
                <a:solidFill>
                  <a:srgbClr val="000000"/>
                </a:solidFill>
              </a:rPr>
              <a:t>Competições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vo"/>
              <a:buChar char="○"/>
            </a:pPr>
            <a:r>
              <a:rPr lang="en" sz="1100">
                <a:solidFill>
                  <a:srgbClr val="000000"/>
                </a:solidFill>
              </a:rPr>
              <a:t>Construção de mosaicos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6" name="Google Shape;19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12575" y="1057599"/>
            <a:ext cx="5168325" cy="302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0" y="3454400"/>
            <a:ext cx="17430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49"/>
          <p:cNvPicPr preferRelativeResize="0"/>
          <p:nvPr/>
        </p:nvPicPr>
        <p:blipFill rotWithShape="1">
          <a:blip r:embed="rId5">
            <a:alphaModFix/>
          </a:blip>
          <a:srcRect b="0" l="10299" r="2494" t="0"/>
          <a:stretch/>
        </p:blipFill>
        <p:spPr>
          <a:xfrm>
            <a:off x="2212975" y="3454400"/>
            <a:ext cx="18288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49"/>
          <p:cNvPicPr preferRelativeResize="0"/>
          <p:nvPr/>
        </p:nvPicPr>
        <p:blipFill rotWithShape="1">
          <a:blip r:embed="rId6">
            <a:alphaModFix/>
          </a:blip>
          <a:srcRect b="0" l="5809" r="7482" t="10338"/>
          <a:stretch/>
        </p:blipFill>
        <p:spPr>
          <a:xfrm>
            <a:off x="4333875" y="3444875"/>
            <a:ext cx="18288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0"/>
          <p:cNvSpPr txBox="1"/>
          <p:nvPr>
            <p:ph idx="8" type="ctrTitle"/>
          </p:nvPr>
        </p:nvSpPr>
        <p:spPr>
          <a:xfrm>
            <a:off x="346726" y="207775"/>
            <a:ext cx="80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</a:t>
            </a:r>
            <a:endParaRPr/>
          </a:p>
        </p:txBody>
      </p:sp>
      <p:sp>
        <p:nvSpPr>
          <p:cNvPr id="1975" name="Google Shape;1975;p50"/>
          <p:cNvSpPr txBox="1"/>
          <p:nvPr>
            <p:ph idx="1" type="subTitle"/>
          </p:nvPr>
        </p:nvSpPr>
        <p:spPr>
          <a:xfrm>
            <a:off x="443175" y="2779275"/>
            <a:ext cx="25683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CÂMERA VGA OV7670</a:t>
            </a:r>
            <a:endParaRPr/>
          </a:p>
        </p:txBody>
      </p:sp>
      <p:sp>
        <p:nvSpPr>
          <p:cNvPr id="1976" name="Google Shape;1976;p50"/>
          <p:cNvSpPr txBox="1"/>
          <p:nvPr>
            <p:ph idx="2" type="subTitle"/>
          </p:nvPr>
        </p:nvSpPr>
        <p:spPr>
          <a:xfrm>
            <a:off x="218025" y="3320025"/>
            <a:ext cx="26955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Fotografa cada uma das faces do cubo e envia à FPGA para a detecção das cores</a:t>
            </a:r>
            <a:endParaRPr/>
          </a:p>
        </p:txBody>
      </p:sp>
      <p:sp>
        <p:nvSpPr>
          <p:cNvPr id="1977" name="Google Shape;1977;p50"/>
          <p:cNvSpPr txBox="1"/>
          <p:nvPr>
            <p:ph type="title"/>
          </p:nvPr>
        </p:nvSpPr>
        <p:spPr>
          <a:xfrm>
            <a:off x="762075" y="755450"/>
            <a:ext cx="193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1978" name="Google Shape;1978;p50"/>
          <p:cNvSpPr txBox="1"/>
          <p:nvPr>
            <p:ph idx="4" type="subTitle"/>
          </p:nvPr>
        </p:nvSpPr>
        <p:spPr>
          <a:xfrm>
            <a:off x="5768788" y="2779275"/>
            <a:ext cx="2569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MOTOR</a:t>
            </a:r>
            <a:endParaRPr/>
          </a:p>
        </p:txBody>
      </p:sp>
      <p:sp>
        <p:nvSpPr>
          <p:cNvPr id="1979" name="Google Shape;1979;p50"/>
          <p:cNvSpPr txBox="1"/>
          <p:nvPr>
            <p:ph idx="5" type="subTitle"/>
          </p:nvPr>
        </p:nvSpPr>
        <p:spPr>
          <a:xfrm>
            <a:off x="5656750" y="3306325"/>
            <a:ext cx="27936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 os movimentos necessários para resolver o cubo</a:t>
            </a:r>
            <a:endParaRPr/>
          </a:p>
        </p:txBody>
      </p:sp>
      <p:sp>
        <p:nvSpPr>
          <p:cNvPr id="1980" name="Google Shape;1980;p50"/>
          <p:cNvSpPr txBox="1"/>
          <p:nvPr>
            <p:ph idx="6" type="title"/>
          </p:nvPr>
        </p:nvSpPr>
        <p:spPr>
          <a:xfrm>
            <a:off x="6088300" y="755450"/>
            <a:ext cx="193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ATUADOR</a:t>
            </a:r>
            <a:endParaRPr/>
          </a:p>
        </p:txBody>
      </p:sp>
      <p:cxnSp>
        <p:nvCxnSpPr>
          <p:cNvPr id="1981" name="Google Shape;1981;p50"/>
          <p:cNvCxnSpPr/>
          <p:nvPr/>
        </p:nvCxnSpPr>
        <p:spPr>
          <a:xfrm>
            <a:off x="762000" y="3306300"/>
            <a:ext cx="19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2" name="Google Shape;1982;p50"/>
          <p:cNvCxnSpPr/>
          <p:nvPr/>
        </p:nvCxnSpPr>
        <p:spPr>
          <a:xfrm>
            <a:off x="6088300" y="3306300"/>
            <a:ext cx="19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3" name="Google Shape;19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88" y="1231225"/>
            <a:ext cx="1643125" cy="16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521" y="862916"/>
            <a:ext cx="2366051" cy="236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650" y="-207224"/>
            <a:ext cx="1150080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9275" y="4149526"/>
            <a:ext cx="1150080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1702" y="4163250"/>
            <a:ext cx="2569500" cy="107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8" name="Google Shape;1988;p50"/>
          <p:cNvCxnSpPr/>
          <p:nvPr/>
        </p:nvCxnSpPr>
        <p:spPr>
          <a:xfrm>
            <a:off x="8632025" y="-304800"/>
            <a:ext cx="0" cy="14409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9" name="Google Shape;1989;p50"/>
          <p:cNvSpPr txBox="1"/>
          <p:nvPr>
            <p:ph idx="4" type="subTitle"/>
          </p:nvPr>
        </p:nvSpPr>
        <p:spPr>
          <a:xfrm>
            <a:off x="3025588" y="2779275"/>
            <a:ext cx="2569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 E RX SERIAL</a:t>
            </a:r>
            <a:endParaRPr/>
          </a:p>
        </p:txBody>
      </p:sp>
      <p:sp>
        <p:nvSpPr>
          <p:cNvPr id="1990" name="Google Shape;1990;p50"/>
          <p:cNvSpPr txBox="1"/>
          <p:nvPr>
            <p:ph idx="5" type="subTitle"/>
          </p:nvPr>
        </p:nvSpPr>
        <p:spPr>
          <a:xfrm>
            <a:off x="3011650" y="3306325"/>
            <a:ext cx="26955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Transmite a matriz de cores do cubo mágico e recebe os comandos de resolução</a:t>
            </a:r>
            <a:endParaRPr/>
          </a:p>
        </p:txBody>
      </p:sp>
      <p:sp>
        <p:nvSpPr>
          <p:cNvPr id="1991" name="Google Shape;1991;p50"/>
          <p:cNvSpPr txBox="1"/>
          <p:nvPr>
            <p:ph idx="6" type="title"/>
          </p:nvPr>
        </p:nvSpPr>
        <p:spPr>
          <a:xfrm>
            <a:off x="3345100" y="755450"/>
            <a:ext cx="193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COMUNICAÇÃO</a:t>
            </a:r>
            <a:endParaRPr/>
          </a:p>
        </p:txBody>
      </p:sp>
      <p:cxnSp>
        <p:nvCxnSpPr>
          <p:cNvPr id="1992" name="Google Shape;1992;p50"/>
          <p:cNvCxnSpPr/>
          <p:nvPr/>
        </p:nvCxnSpPr>
        <p:spPr>
          <a:xfrm>
            <a:off x="3345100" y="3306300"/>
            <a:ext cx="19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3" name="Google Shape;199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325" y="1568025"/>
            <a:ext cx="2366051" cy="97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51"/>
          <p:cNvSpPr txBox="1"/>
          <p:nvPr>
            <p:ph idx="6" type="title"/>
          </p:nvPr>
        </p:nvSpPr>
        <p:spPr>
          <a:xfrm>
            <a:off x="2147775" y="2797903"/>
            <a:ext cx="2349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04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999" name="Google Shape;1999;p51"/>
          <p:cNvSpPr txBox="1"/>
          <p:nvPr>
            <p:ph type="ctrTitle"/>
          </p:nvPr>
        </p:nvSpPr>
        <p:spPr>
          <a:xfrm>
            <a:off x="893040" y="135432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CÂMERA</a:t>
            </a:r>
            <a:endParaRPr/>
          </a:p>
        </p:txBody>
      </p:sp>
      <p:sp>
        <p:nvSpPr>
          <p:cNvPr id="2000" name="Google Shape;2000;p51"/>
          <p:cNvSpPr txBox="1"/>
          <p:nvPr>
            <p:ph idx="2" type="title"/>
          </p:nvPr>
        </p:nvSpPr>
        <p:spPr>
          <a:xfrm>
            <a:off x="893104" y="771353"/>
            <a:ext cx="2349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01" name="Google Shape;2001;p51"/>
          <p:cNvSpPr txBox="1"/>
          <p:nvPr>
            <p:ph idx="3" type="ctrTitle"/>
          </p:nvPr>
        </p:nvSpPr>
        <p:spPr>
          <a:xfrm>
            <a:off x="3398867" y="135432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</a:t>
            </a:r>
            <a:endParaRPr/>
          </a:p>
        </p:txBody>
      </p:sp>
      <p:sp>
        <p:nvSpPr>
          <p:cNvPr id="2002" name="Google Shape;2002;p51"/>
          <p:cNvSpPr txBox="1"/>
          <p:nvPr>
            <p:ph idx="4" type="title"/>
          </p:nvPr>
        </p:nvSpPr>
        <p:spPr>
          <a:xfrm>
            <a:off x="3398905" y="771353"/>
            <a:ext cx="2349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02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03" name="Google Shape;2003;p51"/>
          <p:cNvSpPr txBox="1"/>
          <p:nvPr>
            <p:ph idx="5" type="ctrTitle"/>
          </p:nvPr>
        </p:nvSpPr>
        <p:spPr>
          <a:xfrm>
            <a:off x="2147763" y="338087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MOVIMENTOS</a:t>
            </a:r>
            <a:endParaRPr/>
          </a:p>
        </p:txBody>
      </p:sp>
      <p:sp>
        <p:nvSpPr>
          <p:cNvPr id="2004" name="Google Shape;2004;p51"/>
          <p:cNvSpPr txBox="1"/>
          <p:nvPr>
            <p:ph idx="7" type="ctrTitle"/>
          </p:nvPr>
        </p:nvSpPr>
        <p:spPr>
          <a:xfrm>
            <a:off x="4653589" y="338087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MAQUETE</a:t>
            </a:r>
            <a:endParaRPr/>
          </a:p>
        </p:txBody>
      </p:sp>
      <p:sp>
        <p:nvSpPr>
          <p:cNvPr id="2005" name="Google Shape;2005;p51"/>
          <p:cNvSpPr txBox="1"/>
          <p:nvPr>
            <p:ph idx="8" type="title"/>
          </p:nvPr>
        </p:nvSpPr>
        <p:spPr>
          <a:xfrm>
            <a:off x="4653576" y="2797903"/>
            <a:ext cx="2349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05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006" name="Google Shape;2006;p51"/>
          <p:cNvSpPr txBox="1"/>
          <p:nvPr>
            <p:ph idx="1" type="subTitle"/>
          </p:nvPr>
        </p:nvSpPr>
        <p:spPr>
          <a:xfrm>
            <a:off x="898154" y="175807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Captura e devolve uma representação de cada quadrante do cubo</a:t>
            </a:r>
            <a:endParaRPr/>
          </a:p>
        </p:txBody>
      </p:sp>
      <p:sp>
        <p:nvSpPr>
          <p:cNvPr id="2007" name="Google Shape;2007;p51"/>
          <p:cNvSpPr txBox="1"/>
          <p:nvPr>
            <p:ph idx="9" type="subTitle"/>
          </p:nvPr>
        </p:nvSpPr>
        <p:spPr>
          <a:xfrm>
            <a:off x="4656069" y="378462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Finalizar montagem e feature de embaralhamento</a:t>
            </a:r>
            <a:endParaRPr/>
          </a:p>
        </p:txBody>
      </p:sp>
      <p:sp>
        <p:nvSpPr>
          <p:cNvPr id="2008" name="Google Shape;2008;p51"/>
          <p:cNvSpPr txBox="1"/>
          <p:nvPr>
            <p:ph idx="13" type="subTitle"/>
          </p:nvPr>
        </p:nvSpPr>
        <p:spPr>
          <a:xfrm>
            <a:off x="2151092" y="378462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Equivalência entre comandos e movimentos dos servos</a:t>
            </a:r>
            <a:endParaRPr/>
          </a:p>
        </p:txBody>
      </p:sp>
      <p:sp>
        <p:nvSpPr>
          <p:cNvPr id="2009" name="Google Shape;2009;p51"/>
          <p:cNvSpPr txBox="1"/>
          <p:nvPr>
            <p:ph idx="14" type="subTitle"/>
          </p:nvPr>
        </p:nvSpPr>
        <p:spPr>
          <a:xfrm>
            <a:off x="3403067" y="175807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Identificação e tratamento de erros das cores apresentadas</a:t>
            </a:r>
            <a:endParaRPr/>
          </a:p>
        </p:txBody>
      </p:sp>
      <p:sp>
        <p:nvSpPr>
          <p:cNvPr id="2010" name="Google Shape;2010;p51"/>
          <p:cNvSpPr txBox="1"/>
          <p:nvPr>
            <p:ph idx="15" type="ctrTitle"/>
          </p:nvPr>
        </p:nvSpPr>
        <p:spPr>
          <a:xfrm>
            <a:off x="5904593" y="135432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TRANSMISSÃO</a:t>
            </a:r>
            <a:endParaRPr/>
          </a:p>
        </p:txBody>
      </p:sp>
      <p:sp>
        <p:nvSpPr>
          <p:cNvPr id="2011" name="Google Shape;2011;p51"/>
          <p:cNvSpPr txBox="1"/>
          <p:nvPr>
            <p:ph idx="16" type="title"/>
          </p:nvPr>
        </p:nvSpPr>
        <p:spPr>
          <a:xfrm>
            <a:off x="5904631" y="771353"/>
            <a:ext cx="2349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03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12" name="Google Shape;2012;p51"/>
          <p:cNvSpPr txBox="1"/>
          <p:nvPr>
            <p:ph idx="20" type="subTitle"/>
          </p:nvPr>
        </p:nvSpPr>
        <p:spPr>
          <a:xfrm>
            <a:off x="5908793" y="175807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Comunicação serial, algoritmo de resolução e interface</a:t>
            </a:r>
            <a:endParaRPr/>
          </a:p>
        </p:txBody>
      </p:sp>
      <p:pic>
        <p:nvPicPr>
          <p:cNvPr id="2013" name="Google Shape;20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925" y="-131024"/>
            <a:ext cx="1150080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650" y="4301413"/>
            <a:ext cx="2414375" cy="9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600" y="4243164"/>
            <a:ext cx="1150080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